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67" r:id="rId3"/>
    <p:sldId id="271" r:id="rId4"/>
    <p:sldId id="258" r:id="rId5"/>
    <p:sldId id="263" r:id="rId6"/>
    <p:sldId id="264" r:id="rId7"/>
    <p:sldId id="265" r:id="rId8"/>
    <p:sldId id="266" r:id="rId9"/>
    <p:sldId id="25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7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82C9C-12E8-483A-9834-0291517C29B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78057-2A32-47D8-95CC-0E59AF25C6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610E-FA47-4392-BBB2-E4CF9E42F014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610E-FA47-4392-BBB2-E4CF9E42F014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610E-FA47-4392-BBB2-E4CF9E42F014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610E-FA47-4392-BBB2-E4CF9E42F014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610E-FA47-4392-BBB2-E4CF9E42F014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610E-FA47-4392-BBB2-E4CF9E42F014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610E-FA47-4392-BBB2-E4CF9E42F014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610E-FA47-4392-BBB2-E4CF9E42F014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610E-FA47-4392-BBB2-E4CF9E42F014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610E-FA47-4392-BBB2-E4CF9E42F014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610E-FA47-4392-BBB2-E4CF9E42F014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8610E-FA47-4392-BBB2-E4CF9E42F014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D37FA-BE66-4F48-BCEE-79A38509A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500043"/>
            <a:ext cx="8072462" cy="1143008"/>
          </a:xfrm>
        </p:spPr>
        <p:txBody>
          <a:bodyPr>
            <a:noAutofit/>
          </a:bodyPr>
          <a:lstStyle/>
          <a:p>
            <a:r>
              <a:rPr lang="ru-RU" sz="3400" dirty="0" smtClean="0">
                <a:solidFill>
                  <a:schemeClr val="tx1"/>
                </a:solidFill>
                <a:effectLst/>
              </a:rPr>
              <a:t>ГКУ ТО «ГОСУДАРСТВЕННАЯ ИНСПЕКЦИЯ ПО ОХРАНЕ ОБЪЕКТОВ ЖИВОТНОГО МИРА И ОКРУЖАЮЩЕЙ СРЕДЫ ТВЕРСКОЙ ОБЛАСТИ»</a:t>
            </a:r>
            <a:endParaRPr lang="ru-RU" sz="34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492896"/>
            <a:ext cx="8072494" cy="2786082"/>
          </a:xfrm>
        </p:spPr>
        <p:txBody>
          <a:bodyPr>
            <a:normAutofit/>
          </a:bodyPr>
          <a:lstStyle/>
          <a:p>
            <a:r>
              <a:rPr lang="ru-RU" sz="3600" b="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Соблюдение режима охраны на особо охраняемых природных  территориях  Тверской области</a:t>
            </a:r>
            <a:endParaRPr lang="ru-RU" sz="36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57826"/>
            <a:ext cx="68028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Докладчик: Наумов А.В.</a:t>
            </a:r>
          </a:p>
          <a:p>
            <a:r>
              <a:rPr lang="ru-RU" dirty="0" smtClean="0"/>
              <a:t>Директор ГКУ ТО «Государственная инспекция по охране объектов </a:t>
            </a:r>
          </a:p>
          <a:p>
            <a:r>
              <a:rPr lang="ru-RU" dirty="0" smtClean="0"/>
              <a:t>животного мира и окружающей среды Тверской области»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57620" y="6488668"/>
            <a:ext cx="131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Тверь, 2015</a:t>
            </a:r>
            <a:endParaRPr lang="ru-RU" dirty="0"/>
          </a:p>
        </p:txBody>
      </p:sp>
      <p:pic>
        <p:nvPicPr>
          <p:cNvPr id="6" name="Рисунок 5" descr="tvobl_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71538" cy="1246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Изменения на ООПТ «Исток реки западная </a:t>
            </a:r>
            <a:r>
              <a:rPr lang="ru-RU" dirty="0" err="1" smtClean="0"/>
              <a:t>двина-Даугава</a:t>
            </a:r>
            <a:r>
              <a:rPr lang="ru-RU" smtClean="0"/>
              <a:t>»</a:t>
            </a:r>
            <a:endParaRPr lang="ru-RU" dirty="0"/>
          </a:p>
        </p:txBody>
      </p:sp>
      <p:pic>
        <p:nvPicPr>
          <p:cNvPr id="7" name="Содержимое 6" descr="DSC_11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3284984"/>
            <a:ext cx="4038600" cy="2692400"/>
          </a:xfrm>
        </p:spPr>
      </p:pic>
      <p:sp>
        <p:nvSpPr>
          <p:cNvPr id="5" name="TextBox 4"/>
          <p:cNvSpPr txBox="1"/>
          <p:nvPr/>
        </p:nvSpPr>
        <p:spPr>
          <a:xfrm>
            <a:off x="323528" y="5301208"/>
            <a:ext cx="4407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Часовня «до» и «после»</a:t>
            </a:r>
            <a:endParaRPr lang="ru-RU" sz="3200" dirty="0"/>
          </a:p>
        </p:txBody>
      </p:sp>
      <p:pic>
        <p:nvPicPr>
          <p:cNvPr id="9" name="Содержимое 8" descr="IMG_252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628800"/>
            <a:ext cx="5037616" cy="26475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59832" y="548680"/>
            <a:ext cx="288032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1002 особо охраняемых природных территорий Тверской области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2132856"/>
            <a:ext cx="25922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579 государственных природных заказников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5856" y="4005064"/>
            <a:ext cx="27866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 ботанический сад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84168" y="2132856"/>
            <a:ext cx="230425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422 памятников природы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2195736" y="1412776"/>
            <a:ext cx="1440160" cy="64807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508104" y="1412776"/>
            <a:ext cx="1296144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3383868" y="2672916"/>
            <a:ext cx="2376264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документов из архива:</a:t>
            </a:r>
            <a:endParaRPr lang="ru-RU" dirty="0"/>
          </a:p>
        </p:txBody>
      </p:sp>
      <p:pic>
        <p:nvPicPr>
          <p:cNvPr id="7" name="Содержимое 6" descr="1 - 00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28800"/>
            <a:ext cx="3050780" cy="4525963"/>
          </a:xfrm>
        </p:spPr>
      </p:pic>
      <p:pic>
        <p:nvPicPr>
          <p:cNvPr id="9" name="Рисунок 8" descr="1 - 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556792"/>
            <a:ext cx="2952327" cy="47950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Особо охраняемые природные территории тверской области</a:t>
            </a:r>
            <a:endParaRPr lang="ru-RU" dirty="0"/>
          </a:p>
        </p:txBody>
      </p:sp>
      <p:pic>
        <p:nvPicPr>
          <p:cNvPr id="8" name="Содержимое 7" descr="DSC_108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58845" y="1600200"/>
            <a:ext cx="3017309" cy="4525963"/>
          </a:xfrm>
        </p:spPr>
      </p:pic>
      <p:pic>
        <p:nvPicPr>
          <p:cNvPr id="6" name="Содержимое 5" descr="DSC0281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402832" cy="35285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Особо охраняемые природные территории тверской области</a:t>
            </a:r>
            <a:endParaRPr lang="ru-RU" dirty="0"/>
          </a:p>
        </p:txBody>
      </p:sp>
      <p:pic>
        <p:nvPicPr>
          <p:cNvPr id="5" name="Содержимое 4" descr="DSC_09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4038600" cy="2692400"/>
          </a:xfrm>
        </p:spPr>
      </p:pic>
      <p:pic>
        <p:nvPicPr>
          <p:cNvPr id="6" name="Содержимое 5" descr="DSC_097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4000504"/>
            <a:ext cx="4038600" cy="2692400"/>
          </a:xfrm>
        </p:spPr>
      </p:pic>
      <p:pic>
        <p:nvPicPr>
          <p:cNvPr id="7" name="Рисунок 6" descr="DSC_09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500174"/>
            <a:ext cx="3286116" cy="2190744"/>
          </a:xfrm>
          <a:prstGeom prst="rect">
            <a:avLst/>
          </a:prstGeom>
        </p:spPr>
      </p:pic>
      <p:pic>
        <p:nvPicPr>
          <p:cNvPr id="8" name="Рисунок 7" descr="DSC_09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4429132"/>
            <a:ext cx="3393273" cy="22621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Особо охраняемые природные территории тверской области</a:t>
            </a:r>
            <a:endParaRPr lang="ru-RU" dirty="0"/>
          </a:p>
        </p:txBody>
      </p:sp>
      <p:pic>
        <p:nvPicPr>
          <p:cNvPr id="5" name="Содержимое 4" descr="P12710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2348706"/>
            <a:ext cx="4038600" cy="3028950"/>
          </a:xfrm>
        </p:spPr>
      </p:pic>
      <p:pic>
        <p:nvPicPr>
          <p:cNvPr id="6" name="Содержимое 5" descr="фото 0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Нарушения режима охранной территории</a:t>
            </a:r>
            <a:endParaRPr lang="ru-RU" dirty="0"/>
          </a:p>
        </p:txBody>
      </p:sp>
      <p:pic>
        <p:nvPicPr>
          <p:cNvPr id="5" name="Содержимое 4" descr="P91804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IMG_059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7" name="TextBox 6"/>
          <p:cNvSpPr txBox="1"/>
          <p:nvPr/>
        </p:nvSpPr>
        <p:spPr>
          <a:xfrm>
            <a:off x="899592" y="5661248"/>
            <a:ext cx="34943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Остатки кострища в границах  </a:t>
            </a:r>
          </a:p>
          <a:p>
            <a:r>
              <a:rPr lang="ru-RU" sz="2000" dirty="0" smtClean="0"/>
              <a:t>заказника «</a:t>
            </a:r>
            <a:r>
              <a:rPr lang="ru-RU" sz="2000" dirty="0" err="1" smtClean="0"/>
              <a:t>Троеручица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5661248"/>
            <a:ext cx="3551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Бытовой мусор на территории </a:t>
            </a:r>
          </a:p>
          <a:p>
            <a:r>
              <a:rPr lang="ru-RU" sz="2000" dirty="0" smtClean="0"/>
              <a:t>заказника «</a:t>
            </a:r>
            <a:r>
              <a:rPr lang="ru-RU" sz="2000" dirty="0" err="1" smtClean="0"/>
              <a:t>Троеручица</a:t>
            </a:r>
            <a:r>
              <a:rPr lang="ru-RU" sz="2000" dirty="0" smtClean="0"/>
              <a:t>»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Нарушения режима охранной территории</a:t>
            </a:r>
            <a:endParaRPr lang="ru-RU" dirty="0"/>
          </a:p>
        </p:txBody>
      </p:sp>
      <p:pic>
        <p:nvPicPr>
          <p:cNvPr id="5" name="Содержимое 4" descr="DSC_00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40152" y="1628800"/>
            <a:ext cx="3017309" cy="4525963"/>
          </a:xfrm>
        </p:spPr>
      </p:pic>
      <p:sp>
        <p:nvSpPr>
          <p:cNvPr id="7" name="TextBox 6"/>
          <p:cNvSpPr txBox="1"/>
          <p:nvPr/>
        </p:nvSpPr>
        <p:spPr>
          <a:xfrm>
            <a:off x="179512" y="6021288"/>
            <a:ext cx="633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Порубочные остатки  на особо </a:t>
            </a:r>
          </a:p>
          <a:p>
            <a:r>
              <a:rPr lang="ru-RU" sz="2000" dirty="0" smtClean="0"/>
              <a:t>охраняемой природной территории «Исток реки Волги»</a:t>
            </a:r>
            <a:endParaRPr lang="ru-RU" sz="2000" dirty="0"/>
          </a:p>
        </p:txBody>
      </p:sp>
      <p:pic>
        <p:nvPicPr>
          <p:cNvPr id="11" name="Содержимое 10" descr="DSC_121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204864"/>
            <a:ext cx="5194920" cy="346328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Особо охраняемые природные территории тверской области</a:t>
            </a:r>
            <a:endParaRPr lang="ru-RU" dirty="0">
              <a:effectLst/>
            </a:endParaRPr>
          </a:p>
        </p:txBody>
      </p:sp>
      <p:pic>
        <p:nvPicPr>
          <p:cNvPr id="6" name="Содержимое 5" descr="DSC_10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3017309" cy="4525963"/>
          </a:xfrm>
        </p:spPr>
      </p:pic>
      <p:pic>
        <p:nvPicPr>
          <p:cNvPr id="7" name="Содержимое 6" descr="DSC_10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628800"/>
            <a:ext cx="3672408" cy="2448272"/>
          </a:xfrm>
        </p:spPr>
      </p:pic>
      <p:pic>
        <p:nvPicPr>
          <p:cNvPr id="9" name="Рисунок 8" descr="плакат Березовая рощ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4221088"/>
            <a:ext cx="4283968" cy="2375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stva20998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listva20998</Template>
  <TotalTime>312</TotalTime>
  <Words>150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listva20998</vt:lpstr>
      <vt:lpstr>ГКУ ТО «ГОСУДАРСТВЕННАЯ ИНСПЕКЦИЯ ПО ОХРАНЕ ОБЪЕКТОВ ЖИВОТНОГО МИРА И ОКРУЖАЮЩЕЙ СРЕДЫ ТВЕРСКОЙ ОБЛАСТИ»</vt:lpstr>
      <vt:lpstr>Слайд 2</vt:lpstr>
      <vt:lpstr>Примеры документов из архива:</vt:lpstr>
      <vt:lpstr>Особо охраняемые природные территории тверской области</vt:lpstr>
      <vt:lpstr>Особо охраняемые природные территории тверской области</vt:lpstr>
      <vt:lpstr>Особо охраняемые природные территории тверской области</vt:lpstr>
      <vt:lpstr>Нарушения режима охранной территории</vt:lpstr>
      <vt:lpstr>Нарушения режима охранной территории</vt:lpstr>
      <vt:lpstr>Особо охраняемые природные территории тверской области</vt:lpstr>
      <vt:lpstr>Изменения на ООПТ «Исток реки западная двина-Даугава»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work</cp:lastModifiedBy>
  <cp:revision>24</cp:revision>
  <dcterms:created xsi:type="dcterms:W3CDTF">2015-02-06T11:33:01Z</dcterms:created>
  <dcterms:modified xsi:type="dcterms:W3CDTF">2015-04-14T11:29:12Z</dcterms:modified>
</cp:coreProperties>
</file>